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6132"/>
  </p:normalViewPr>
  <p:slideViewPr>
    <p:cSldViewPr snapToGrid="0" snapToObjects="1">
      <p:cViewPr>
        <p:scale>
          <a:sx n="80" d="100"/>
          <a:sy n="80" d="100"/>
        </p:scale>
        <p:origin x="60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27C8B86-FEF9-7246-BA04-D2D95A7B8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794" y="5153246"/>
            <a:ext cx="2308412" cy="606891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 / 2021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8E5A42-A0D3-0A4D-8936-9090500D8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76247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52" y="2603130"/>
            <a:ext cx="6068070" cy="1642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 dirty="0" err="1"/>
              <a:t>Wieso</a:t>
            </a:r>
            <a:r>
              <a:rPr lang="en-US" spc="-100" dirty="0"/>
              <a:t> </a:t>
            </a:r>
            <a:r>
              <a:rPr lang="en-US" spc="-100" dirty="0" err="1"/>
              <a:t>beenden</a:t>
            </a:r>
            <a:r>
              <a:rPr lang="en-US" spc="-100" dirty="0"/>
              <a:t> </a:t>
            </a:r>
            <a:r>
              <a:rPr lang="en-US" spc="-100" dirty="0" err="1"/>
              <a:t>wir</a:t>
            </a:r>
            <a:r>
              <a:rPr lang="en-US" spc="-100" dirty="0"/>
              <a:t> das </a:t>
            </a:r>
            <a:r>
              <a:rPr lang="en-US" spc="-100" dirty="0" err="1"/>
              <a:t>Projekt</a:t>
            </a:r>
            <a:r>
              <a:rPr lang="en-US" spc="-100" dirty="0"/>
              <a:t>? </a:t>
            </a:r>
            <a:br>
              <a:rPr lang="en-US" spc="-100" dirty="0"/>
            </a:br>
            <a:br>
              <a:rPr lang="en-US" spc="-100" dirty="0"/>
            </a:br>
            <a:r>
              <a:rPr lang="en-US" spc="-100" dirty="0"/>
              <a:t>Wie </a:t>
            </a:r>
            <a:r>
              <a:rPr lang="en-US" spc="-100" dirty="0" err="1"/>
              <a:t>geht</a:t>
            </a:r>
            <a:r>
              <a:rPr lang="en-US" spc="-100" dirty="0"/>
              <a:t> es </a:t>
            </a:r>
            <a:r>
              <a:rPr lang="en-US" spc="-100" dirty="0" err="1"/>
              <a:t>weiter</a:t>
            </a:r>
            <a:r>
              <a:rPr lang="en-US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412004" cy="512063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</a:t>
            </a:r>
            <a:r>
              <a:rPr lang="de-DE" dirty="0" err="1">
                <a:solidFill>
                  <a:schemeClr val="tx1"/>
                </a:solidFill>
              </a:rPr>
              <a:t>Aktivitä</a:t>
            </a:r>
            <a:r>
              <a:rPr lang="de-DE" dirty="0">
                <a:solidFill>
                  <a:schemeClr val="tx1"/>
                </a:solidFill>
              </a:rPr>
              <a:t>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43050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269815"/>
            <a:ext cx="5573991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r="-6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00639" y="4781681"/>
            <a:ext cx="1958050" cy="941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Noah </a:t>
            </a:r>
            <a:r>
              <a:rPr lang="en-US" sz="2400" b="1" spc="-100" dirty="0" err="1">
                <a:solidFill>
                  <a:schemeClr val="bg1"/>
                </a:solidFill>
              </a:rPr>
              <a:t>Stallinger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54261" y="4814289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1F23DF-5CED-3144-8A0D-7673299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 dirty="0" err="1"/>
              <a:t>Arbeitsverteilung</a:t>
            </a:r>
            <a:endParaRPr lang="en-US" sz="3200" spc="-1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F8BC9F-B3FD-D94B-AD6E-E7FD19CE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3228521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62165"/>
            <a:ext cx="7315200" cy="219617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1987A5-DFAA-624E-B60F-8D17F8B2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67" y="2358339"/>
            <a:ext cx="7315200" cy="21961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3A7A11-CC49-0C45-A3B9-987E0A6F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560" y="4554513"/>
            <a:ext cx="3593007" cy="21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Macintosh PowerPoint</Application>
  <PresentationFormat>Breitbild</PresentationFormat>
  <Paragraphs>49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Arbeitsverteilung</vt:lpstr>
      <vt:lpstr>Commits </vt:lpstr>
      <vt:lpstr>Ziele </vt:lpstr>
      <vt:lpstr>Verwendetet Technologien &amp; Systemarchitektur</vt:lpstr>
      <vt:lpstr>Hindernisse</vt:lpstr>
      <vt:lpstr>LIVE DEMO</vt:lpstr>
      <vt:lpstr>Wieso beenden wir das Projekt?   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1</cp:revision>
  <dcterms:created xsi:type="dcterms:W3CDTF">2021-06-05T14:11:21Z</dcterms:created>
  <dcterms:modified xsi:type="dcterms:W3CDTF">2021-06-05T14:11:45Z</dcterms:modified>
</cp:coreProperties>
</file>